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png" ContentType="image/png"/>
  <Override PartName="/ppt/media/image11.png" ContentType="image/png"/>
  <Override PartName="/ppt/media/image8.png" ContentType="image/png"/>
  <Override PartName="/ppt/media/image13.jpeg" ContentType="image/jpeg"/>
  <Override PartName="/ppt/media/image3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ppt/media/image18.jpeg" ContentType="image/jpeg"/>
  <Override PartName="/ppt/media/image20.jpeg" ContentType="image/jpeg"/>
  <Override PartName="/ppt/media/image12.png" ContentType="image/png"/>
  <Override PartName="/ppt/media/image19.png" ContentType="image/png"/>
  <Override PartName="/ppt/media/image14.jpeg" ContentType="image/jpeg"/>
  <Override PartName="/ppt/media/image15.png" ContentType="image/png"/>
  <Override PartName="/ppt/media/image16.jpeg" ContentType="image/jpeg"/>
  <Override PartName="/ppt/media/image17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2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2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1.png"/><Relationship Id="rId7" Type="http://schemas.openxmlformats.org/officeDocument/2006/relationships/image" Target="../media/image1.png"/><Relationship Id="rId8" Type="http://schemas.openxmlformats.org/officeDocument/2006/relationships/image" Target="../media/image2.jpeg"/><Relationship Id="rId9" Type="http://schemas.openxmlformats.org/officeDocument/2006/relationships/image" Target="../media/image1.png"/><Relationship Id="rId10" Type="http://schemas.openxmlformats.org/officeDocument/2006/relationships/image" Target="../media/image1.png"/><Relationship Id="rId11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0" y="0"/>
            <a:ext cx="12191760" cy="837720"/>
          </a:xfrm>
          <a:prstGeom prst="rect">
            <a:avLst/>
          </a:prstGeom>
          <a:solidFill>
            <a:srgbClr val="ff3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sp>
        <p:nvSpPr>
          <p:cNvPr id="3" name="Rectangle 11"/>
          <p:cNvSpPr/>
          <p:nvPr/>
        </p:nvSpPr>
        <p:spPr>
          <a:xfrm flipV="1">
            <a:off x="0" y="6704640"/>
            <a:ext cx="12191760" cy="197640"/>
          </a:xfrm>
          <a:prstGeom prst="rect">
            <a:avLst/>
          </a:prstGeom>
          <a:solidFill>
            <a:srgbClr val="ff0000"/>
          </a:solidFill>
          <a:ln w="9525">
            <a:noFill/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pic>
        <p:nvPicPr>
          <p:cNvPr id="4" name="Picture 10" descr="LOGO.gif"/>
          <p:cNvPicPr/>
          <p:nvPr/>
        </p:nvPicPr>
        <p:blipFill>
          <a:blip r:embed="rId2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10" descr="LOGO.gif"/>
          <p:cNvPicPr/>
          <p:nvPr/>
        </p:nvPicPr>
        <p:blipFill>
          <a:blip r:embed="rId3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Group 7"/>
          <p:cNvGrpSpPr/>
          <p:nvPr/>
        </p:nvGrpSpPr>
        <p:grpSpPr>
          <a:xfrm>
            <a:off x="8195760" y="0"/>
            <a:ext cx="3996000" cy="875880"/>
            <a:chOff x="8195760" y="0"/>
            <a:chExt cx="3996000" cy="875880"/>
          </a:xfrm>
        </p:grpSpPr>
        <p:sp>
          <p:nvSpPr>
            <p:cNvPr id="7" name="Rectangle 11"/>
            <p:cNvSpPr/>
            <p:nvPr/>
          </p:nvSpPr>
          <p:spPr>
            <a:xfrm>
              <a:off x="8195760" y="0"/>
              <a:ext cx="3996000" cy="837720"/>
            </a:xfrm>
            <a:prstGeom prst="rect">
              <a:avLst/>
            </a:prstGeom>
            <a:solidFill>
              <a:srgbClr val="ff33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  <p:pic>
          <p:nvPicPr>
            <p:cNvPr id="8" name="Picture 9" descr="LOGO.gif"/>
            <p:cNvPicPr/>
            <p:nvPr/>
          </p:nvPicPr>
          <p:blipFill>
            <a:blip r:embed="rId4"/>
            <a:srcRect l="0" t="0" r="0" b="10705"/>
            <a:stretch/>
          </p:blipFill>
          <p:spPr>
            <a:xfrm>
              <a:off x="8737560" y="228600"/>
              <a:ext cx="2742840" cy="6346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18"/>
            <p:cNvSpPr/>
            <p:nvPr/>
          </p:nvSpPr>
          <p:spPr>
            <a:xfrm>
              <a:off x="8703720" y="190440"/>
              <a:ext cx="276840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</p:grpSp>
      <p:pic>
        <p:nvPicPr>
          <p:cNvPr id="10" name="Picture 15" descr="logo.jpg"/>
          <p:cNvPicPr/>
          <p:nvPr/>
        </p:nvPicPr>
        <p:blipFill>
          <a:blip r:embed="rId5"/>
          <a:stretch/>
        </p:blipFill>
        <p:spPr>
          <a:xfrm>
            <a:off x="8737560" y="228600"/>
            <a:ext cx="2560680" cy="60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Click to edit Master title style</a:t>
            </a:r>
            <a:endParaRPr b="0" lang="en-US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dt" idx="1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3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0CD3F56-3333-477C-A863-953B8CD70C90}" type="slidenum"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0" y="0"/>
            <a:ext cx="12191760" cy="837720"/>
          </a:xfrm>
          <a:prstGeom prst="rect">
            <a:avLst/>
          </a:prstGeom>
          <a:solidFill>
            <a:srgbClr val="ff3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sp>
        <p:nvSpPr>
          <p:cNvPr id="3" name="Rectangle 11"/>
          <p:cNvSpPr/>
          <p:nvPr/>
        </p:nvSpPr>
        <p:spPr>
          <a:xfrm flipV="1">
            <a:off x="0" y="6704640"/>
            <a:ext cx="12191760" cy="197640"/>
          </a:xfrm>
          <a:prstGeom prst="rect">
            <a:avLst/>
          </a:prstGeom>
          <a:solidFill>
            <a:srgbClr val="ff0000"/>
          </a:solidFill>
          <a:ln w="9525">
            <a:noFill/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pic>
        <p:nvPicPr>
          <p:cNvPr id="16" name="Picture 10" descr="LOGO.gif"/>
          <p:cNvPicPr/>
          <p:nvPr/>
        </p:nvPicPr>
        <p:blipFill>
          <a:blip r:embed="rId2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0" descr="LOGO.gif"/>
          <p:cNvPicPr/>
          <p:nvPr/>
        </p:nvPicPr>
        <p:blipFill>
          <a:blip r:embed="rId3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" name="Group 7"/>
          <p:cNvGrpSpPr/>
          <p:nvPr/>
        </p:nvGrpSpPr>
        <p:grpSpPr>
          <a:xfrm>
            <a:off x="8195760" y="0"/>
            <a:ext cx="3996000" cy="875880"/>
            <a:chOff x="8195760" y="0"/>
            <a:chExt cx="3996000" cy="875880"/>
          </a:xfrm>
        </p:grpSpPr>
        <p:sp>
          <p:nvSpPr>
            <p:cNvPr id="7" name="Rectangle 11"/>
            <p:cNvSpPr/>
            <p:nvPr/>
          </p:nvSpPr>
          <p:spPr>
            <a:xfrm>
              <a:off x="8195760" y="0"/>
              <a:ext cx="3996000" cy="837720"/>
            </a:xfrm>
            <a:prstGeom prst="rect">
              <a:avLst/>
            </a:prstGeom>
            <a:solidFill>
              <a:srgbClr val="ff33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  <p:pic>
          <p:nvPicPr>
            <p:cNvPr id="19" name="Picture 9" descr="LOGO.gif"/>
            <p:cNvPicPr/>
            <p:nvPr/>
          </p:nvPicPr>
          <p:blipFill>
            <a:blip r:embed="rId4"/>
            <a:srcRect l="0" t="0" r="0" b="10705"/>
            <a:stretch/>
          </p:blipFill>
          <p:spPr>
            <a:xfrm>
              <a:off x="8737560" y="228600"/>
              <a:ext cx="2742840" cy="6346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18"/>
            <p:cNvSpPr/>
            <p:nvPr/>
          </p:nvSpPr>
          <p:spPr>
            <a:xfrm>
              <a:off x="8703720" y="190440"/>
              <a:ext cx="276840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</p:grpSp>
      <p:pic>
        <p:nvPicPr>
          <p:cNvPr id="20" name="Picture 15" descr="logo.jpg"/>
          <p:cNvPicPr/>
          <p:nvPr/>
        </p:nvPicPr>
        <p:blipFill>
          <a:blip r:embed="rId5"/>
          <a:stretch/>
        </p:blipFill>
        <p:spPr>
          <a:xfrm>
            <a:off x="8737560" y="228600"/>
            <a:ext cx="2560680" cy="60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Click to edit Master title style</a:t>
            </a:r>
            <a:endParaRPr b="0" lang="en-US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dt" idx="4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6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DF2DEE0-1A8C-41DA-8361-7B491D76C047}" type="slidenum"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/>
          <p:nvPr/>
        </p:nvSpPr>
        <p:spPr>
          <a:xfrm>
            <a:off x="0" y="0"/>
            <a:ext cx="12191760" cy="837720"/>
          </a:xfrm>
          <a:prstGeom prst="rect">
            <a:avLst/>
          </a:prstGeom>
          <a:solidFill>
            <a:srgbClr val="ff3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sp>
        <p:nvSpPr>
          <p:cNvPr id="27" name="Rectangle 11"/>
          <p:cNvSpPr/>
          <p:nvPr/>
        </p:nvSpPr>
        <p:spPr>
          <a:xfrm flipV="1">
            <a:off x="0" y="6704640"/>
            <a:ext cx="12191760" cy="197640"/>
          </a:xfrm>
          <a:prstGeom prst="rect">
            <a:avLst/>
          </a:prstGeom>
          <a:solidFill>
            <a:srgbClr val="ff0000"/>
          </a:solidFill>
          <a:ln w="9525">
            <a:noFill/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  <a:ea typeface="MS PGothic"/>
            </a:endParaRPr>
          </a:p>
        </p:txBody>
      </p:sp>
      <p:pic>
        <p:nvPicPr>
          <p:cNvPr id="28" name="Picture 10" descr="LOGO.gif"/>
          <p:cNvPicPr/>
          <p:nvPr/>
        </p:nvPicPr>
        <p:blipFill>
          <a:blip r:embed="rId2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10" descr="LOGO.gif"/>
          <p:cNvPicPr/>
          <p:nvPr/>
        </p:nvPicPr>
        <p:blipFill>
          <a:blip r:embed="rId3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" name="Group 7"/>
          <p:cNvGrpSpPr/>
          <p:nvPr/>
        </p:nvGrpSpPr>
        <p:grpSpPr>
          <a:xfrm>
            <a:off x="8195760" y="0"/>
            <a:ext cx="3996000" cy="875880"/>
            <a:chOff x="8195760" y="0"/>
            <a:chExt cx="3996000" cy="875880"/>
          </a:xfrm>
        </p:grpSpPr>
        <p:sp>
          <p:nvSpPr>
            <p:cNvPr id="31" name="Rectangle 11"/>
            <p:cNvSpPr/>
            <p:nvPr/>
          </p:nvSpPr>
          <p:spPr>
            <a:xfrm>
              <a:off x="8195760" y="0"/>
              <a:ext cx="3996000" cy="837720"/>
            </a:xfrm>
            <a:prstGeom prst="rect">
              <a:avLst/>
            </a:prstGeom>
            <a:solidFill>
              <a:srgbClr val="ff33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  <p:pic>
          <p:nvPicPr>
            <p:cNvPr id="32" name="Picture 9" descr="LOGO.gif"/>
            <p:cNvPicPr/>
            <p:nvPr/>
          </p:nvPicPr>
          <p:blipFill>
            <a:blip r:embed="rId4"/>
            <a:srcRect l="0" t="0" r="0" b="10705"/>
            <a:stretch/>
          </p:blipFill>
          <p:spPr>
            <a:xfrm>
              <a:off x="8737560" y="228600"/>
              <a:ext cx="2742840" cy="6346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" name="Rectangle 18"/>
            <p:cNvSpPr/>
            <p:nvPr/>
          </p:nvSpPr>
          <p:spPr>
            <a:xfrm>
              <a:off x="8703720" y="190440"/>
              <a:ext cx="276840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</p:grpSp>
      <p:pic>
        <p:nvPicPr>
          <p:cNvPr id="34" name="Picture 15" descr="logo.jpg"/>
          <p:cNvPicPr/>
          <p:nvPr/>
        </p:nvPicPr>
        <p:blipFill>
          <a:blip r:embed="rId5"/>
          <a:stretch/>
        </p:blipFill>
        <p:spPr>
          <a:xfrm>
            <a:off x="8737560" y="228600"/>
            <a:ext cx="2560680" cy="609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10" descr="LOGO.gif"/>
          <p:cNvPicPr/>
          <p:nvPr/>
        </p:nvPicPr>
        <p:blipFill>
          <a:blip r:embed="rId6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" name="Group 7"/>
          <p:cNvGrpSpPr/>
          <p:nvPr/>
        </p:nvGrpSpPr>
        <p:grpSpPr>
          <a:xfrm>
            <a:off x="8195760" y="0"/>
            <a:ext cx="3996000" cy="875880"/>
            <a:chOff x="8195760" y="0"/>
            <a:chExt cx="3996000" cy="875880"/>
          </a:xfrm>
        </p:grpSpPr>
        <p:sp>
          <p:nvSpPr>
            <p:cNvPr id="37" name="Rectangle 11"/>
            <p:cNvSpPr/>
            <p:nvPr/>
          </p:nvSpPr>
          <p:spPr>
            <a:xfrm>
              <a:off x="8195760" y="0"/>
              <a:ext cx="3996000" cy="837720"/>
            </a:xfrm>
            <a:prstGeom prst="rect">
              <a:avLst/>
            </a:prstGeom>
            <a:solidFill>
              <a:srgbClr val="ff33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  <p:pic>
          <p:nvPicPr>
            <p:cNvPr id="38" name="Picture 9" descr="LOGO.gif"/>
            <p:cNvPicPr/>
            <p:nvPr/>
          </p:nvPicPr>
          <p:blipFill>
            <a:blip r:embed="rId7"/>
            <a:srcRect l="0" t="0" r="0" b="10705"/>
            <a:stretch/>
          </p:blipFill>
          <p:spPr>
            <a:xfrm>
              <a:off x="8737560" y="228600"/>
              <a:ext cx="2742840" cy="6346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" name="Rectangle 7"/>
            <p:cNvSpPr/>
            <p:nvPr/>
          </p:nvSpPr>
          <p:spPr>
            <a:xfrm>
              <a:off x="8703720" y="190440"/>
              <a:ext cx="276840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</p:grpSp>
      <p:pic>
        <p:nvPicPr>
          <p:cNvPr id="40" name="Picture 15" descr="logo.jpg"/>
          <p:cNvPicPr/>
          <p:nvPr/>
        </p:nvPicPr>
        <p:blipFill>
          <a:blip r:embed="rId8"/>
          <a:stretch/>
        </p:blipFill>
        <p:spPr>
          <a:xfrm>
            <a:off x="8737560" y="228600"/>
            <a:ext cx="2560680" cy="60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635680" cy="837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Click to edit Master title style</a:t>
            </a:r>
            <a:endParaRPr b="0" lang="en-US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972440" cy="4525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1097BA-F95D-41E3-B5C1-CAC4E3CF718E}" type="slidenum">
              <a:rPr b="0" lang="en-IN" sz="1200" strike="noStrike" u="none">
                <a:solidFill>
                  <a:srgbClr val="898989"/>
                </a:solidFill>
                <a:effectLst/>
                <a:uFillTx/>
                <a:latin typeface="Calibri"/>
                <a:ea typeface="MS PGothic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" name="Picture 10" descr="LOGO.gif"/>
          <p:cNvPicPr/>
          <p:nvPr/>
        </p:nvPicPr>
        <p:blipFill>
          <a:blip r:embed="rId9"/>
          <a:srcRect l="0" t="0" r="0" b="10705"/>
          <a:stretch/>
        </p:blipFill>
        <p:spPr>
          <a:xfrm>
            <a:off x="8737560" y="228600"/>
            <a:ext cx="2742840" cy="634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7" name="Group 13"/>
          <p:cNvGrpSpPr/>
          <p:nvPr/>
        </p:nvGrpSpPr>
        <p:grpSpPr>
          <a:xfrm>
            <a:off x="8195760" y="0"/>
            <a:ext cx="3996000" cy="875880"/>
            <a:chOff x="8195760" y="0"/>
            <a:chExt cx="3996000" cy="875880"/>
          </a:xfrm>
        </p:grpSpPr>
        <p:sp>
          <p:nvSpPr>
            <p:cNvPr id="48" name="Rectangle 11"/>
            <p:cNvSpPr/>
            <p:nvPr/>
          </p:nvSpPr>
          <p:spPr>
            <a:xfrm>
              <a:off x="8195760" y="0"/>
              <a:ext cx="3996000" cy="837720"/>
            </a:xfrm>
            <a:prstGeom prst="rect">
              <a:avLst/>
            </a:prstGeom>
            <a:solidFill>
              <a:srgbClr val="ff33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  <p:pic>
          <p:nvPicPr>
            <p:cNvPr id="49" name="Picture 15" descr="LOGO.gif"/>
            <p:cNvPicPr/>
            <p:nvPr/>
          </p:nvPicPr>
          <p:blipFill>
            <a:blip r:embed="rId10"/>
            <a:srcRect l="0" t="0" r="0" b="10705"/>
            <a:stretch/>
          </p:blipFill>
          <p:spPr>
            <a:xfrm>
              <a:off x="8737560" y="228600"/>
              <a:ext cx="2742840" cy="6346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0" name="Rectangle 16"/>
            <p:cNvSpPr/>
            <p:nvPr/>
          </p:nvSpPr>
          <p:spPr>
            <a:xfrm>
              <a:off x="8703720" y="190440"/>
              <a:ext cx="276840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MS PGothic"/>
              </a:endParaRPr>
            </a:p>
          </p:txBody>
        </p:sp>
      </p:grpSp>
      <p:pic>
        <p:nvPicPr>
          <p:cNvPr id="51" name="Picture 15" descr="logo.jpg"/>
          <p:cNvPicPr/>
          <p:nvPr/>
        </p:nvPicPr>
        <p:blipFill>
          <a:blip r:embed="rId11"/>
          <a:stretch/>
        </p:blipFill>
        <p:spPr>
          <a:xfrm>
            <a:off x="8737560" y="228600"/>
            <a:ext cx="2560680" cy="609120"/>
          </a:xfrm>
          <a:prstGeom prst="rect">
            <a:avLst/>
          </a:prstGeom>
          <a:noFill/>
          <a:ln w="9525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3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Lab Oriented Project (CS183)</a:t>
            </a:r>
            <a:endParaRPr b="1" lang="en-US" sz="36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01040" y="1074960"/>
            <a:ext cx="11180880" cy="5020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 anchorCtr="1">
            <a:noAutofit/>
          </a:bodyPr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Project Title: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Calibri"/>
              </a:rPr>
              <a:t>Art&amp;Craft – Art&amp;Craft Supplies eCommerce Platform </a:t>
            </a: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Calibri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IN" sz="2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Group Members: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IN" sz="2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Calibri"/>
              </a:rPr>
              <a:t>Rudar Attri – 2211981320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IN" sz="2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Rudar Pratap Singh – 2211981321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IN" sz="2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Shaiv Sud – 2211981358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IN" sz="2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Sharad Chandel-2211981360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IN" sz="1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Department: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IN" sz="1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Computer Science and Engineering,</a:t>
            </a:r>
            <a:br>
              <a:rPr sz="1600"/>
            </a:br>
            <a:r>
              <a:rPr b="0" lang="en-IN" sz="1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Chitkara University, Himachal Pradesh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3"/>
          <p:cNvSpPr txBox="1"/>
          <p:nvPr/>
        </p:nvSpPr>
        <p:spPr>
          <a:xfrm>
            <a:off x="1143000" y="21852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Product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57200" y="904320"/>
            <a:ext cx="2568240" cy="5732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125520" y="1371600"/>
            <a:ext cx="8940240" cy="502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4"/>
          <p:cNvSpPr txBox="1"/>
          <p:nvPr/>
        </p:nvSpPr>
        <p:spPr>
          <a:xfrm>
            <a:off x="1143000" y="21852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Cart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458080" cy="54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2971800" y="1371600"/>
            <a:ext cx="8941320" cy="502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5"/>
          <p:cNvSpPr txBox="1"/>
          <p:nvPr/>
        </p:nvSpPr>
        <p:spPr>
          <a:xfrm>
            <a:off x="1143000" y="21852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Orders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389320" cy="533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2964960" y="1382400"/>
            <a:ext cx="8922240" cy="5018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6"/>
          <p:cNvSpPr txBox="1"/>
          <p:nvPr/>
        </p:nvSpPr>
        <p:spPr>
          <a:xfrm>
            <a:off x="1143000" y="21852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Admin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380680" cy="531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71800" y="1371600"/>
            <a:ext cx="8941680" cy="502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-457200" y="360"/>
            <a:ext cx="846972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Security Measures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828800"/>
            <a:ext cx="9372600" cy="3580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Authentication &amp; Authorization (JWT)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Password Hashing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Input Validation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API Protection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Role-Based Access Control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9829800" y="2514600"/>
            <a:ext cx="182880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8001000" y="4572000"/>
            <a:ext cx="2400120" cy="1600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-457200" y="360"/>
            <a:ext cx="846972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Challenges Faced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448280"/>
            <a:ext cx="10870920" cy="4723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Understanding MERN Workflow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State Management in React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API Errors &amp; Debugging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Making It Mobile Responsive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Floating Ai Chatbot Integration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Time &amp; Motivation Challenges During Placement Season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216000" indent="0">
              <a:buNone/>
            </a:pPr>
            <a:endParaRPr b="0" lang="en-US" sz="4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8458200" y="1371600"/>
            <a:ext cx="3200400" cy="320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44360" y="176400"/>
            <a:ext cx="846972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Limitations and Future Scope</a:t>
            </a:r>
            <a:br>
              <a:rPr sz="4000"/>
            </a:b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914400" y="991080"/>
            <a:ext cx="9456840" cy="4723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Limitations: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No real-time notifications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No UPI &amp; Online Payment Integration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No advanced search and filtering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Future Scope: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Implement real-time notifications (WebSockets)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Add UPI &amp; Online Payment Integration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Advanced analytics dashboard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Dedicated Mobile Application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Migration to AWS Infrastructure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28800" y="5715000"/>
            <a:ext cx="846972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Arial Black"/>
                <a:ea typeface="MS PGothic"/>
              </a:rPr>
              <a:t>Thank You !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372400" y="1143000"/>
            <a:ext cx="7228800" cy="434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0" y="17640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Technology Stack</a:t>
            </a:r>
            <a:br>
              <a:rPr sz="4000"/>
            </a:b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805320" y="1898640"/>
            <a:ext cx="6883560" cy="2884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Frontend: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0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React, Tailwind CSS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Backend: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Node.js , Express.js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Database: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MongoDB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Authentication: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JWT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File Handling: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Multer(For File Upload)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0287000" y="1143000"/>
            <a:ext cx="1497960" cy="1497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8000640" y="1371600"/>
            <a:ext cx="1828440" cy="182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8229600" y="3358800"/>
            <a:ext cx="3657600" cy="98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2535120" y="4862160"/>
            <a:ext cx="3637080" cy="22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6858000" y="5097600"/>
            <a:ext cx="4572000" cy="1303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17640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Project Abstract</a:t>
            </a:r>
            <a:br>
              <a:rPr sz="4000"/>
            </a:b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711360" y="1371600"/>
            <a:ext cx="10870920" cy="4723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i="1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A full-stack</a:t>
            </a:r>
            <a:r>
              <a:rPr b="1" i="1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 MERN eCommerce app </a:t>
            </a:r>
            <a:r>
              <a:rPr b="0" i="1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for browsing, managing, and ordering Art &amp; Craft supplies. Admins control the store, users enjoy the shopping.</a:t>
            </a:r>
            <a:br>
              <a:rPr sz="3200"/>
            </a:b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Key Features: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JWT-based secure authentication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Admin dashboard for full product &amp; order control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d0d0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Times New Roman"/>
                <a:ea typeface="MS PGothic"/>
              </a:rPr>
              <a:t>Image upload support using Multer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Secure token-based authentication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marL="457200" indent="-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Floating AI Chatbot Support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11251800" cy="548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-2393640" y="1080"/>
            <a:ext cx="11210400" cy="744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Context Diagram</a:t>
            </a:r>
            <a:endParaRPr b="0" lang="en-US" sz="3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DFD L1 Diagram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57200" y="1332720"/>
            <a:ext cx="11277720" cy="510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Sequence Diagram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429000" y="1094040"/>
            <a:ext cx="5029200" cy="553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314840" cy="914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Flow Diagram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657600" y="910080"/>
            <a:ext cx="4380480" cy="5719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43000" y="21816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Home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123720" y="1243080"/>
            <a:ext cx="8763480" cy="492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457200" y="1078200"/>
            <a:ext cx="2487240" cy="555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2"/>
          <p:cNvSpPr txBox="1"/>
          <p:nvPr/>
        </p:nvSpPr>
        <p:spPr>
          <a:xfrm>
            <a:off x="1143000" y="218520"/>
            <a:ext cx="411480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Chatbot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458440" cy="548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200400" y="1371600"/>
            <a:ext cx="8686800" cy="4885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Integrated Projectppt_31-01-24 (2)</Template>
  <TotalTime>168</TotalTime>
  <Application>LibreOffice/25.8.3.2$Windows_X86_64 LibreOffice_project/8ca8d55c161d602844f5428fa4b58097424e324e</Application>
  <AppVersion>15.0000</AppVersion>
  <Words>198</Words>
  <Paragraphs>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2025-09-15T13:56:04Z</dcterms:created>
  <dc:creator>Gaurav Sharma</dc:creator>
  <dc:description/>
  <dc:language>en-US</dc:language>
  <cp:lastModifiedBy/>
  <dcterms:modified xsi:type="dcterms:W3CDTF">2025-12-03T04:10:52Z</dcterms:modified>
  <cp:revision>71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